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4938" r:id="rId8"/>
    <p:sldId id="4939" r:id="rId9"/>
    <p:sldId id="4940" r:id="rId10"/>
    <p:sldId id="4937" r:id="rId11"/>
    <p:sldId id="262" r:id="rId12"/>
    <p:sldId id="4941" r:id="rId13"/>
    <p:sldId id="270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7F0A1C-5263-41A9-87EE-CEFAA3198944}" v="3" dt="2024-02-20T13:00:55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EC18E-B110-4007-A48C-0566B59725B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6F4D9E9-4C64-46D8-975C-CC80B44122E0}">
      <dgm:prSet/>
      <dgm:spPr/>
      <dgm:t>
        <a:bodyPr/>
        <a:lstStyle/>
        <a:p>
          <a:r>
            <a:rPr lang="nb-NO"/>
            <a:t>Informasjon fra skolen v/rektor</a:t>
          </a:r>
          <a:endParaRPr lang="en-US"/>
        </a:p>
      </dgm:t>
    </dgm:pt>
    <dgm:pt modelId="{C2EAFEAA-89B8-4114-91B1-49352DE96884}" type="parTrans" cxnId="{96AFD019-00F7-4B13-A04A-2AACD57F3EAB}">
      <dgm:prSet/>
      <dgm:spPr/>
      <dgm:t>
        <a:bodyPr/>
        <a:lstStyle/>
        <a:p>
          <a:endParaRPr lang="en-US"/>
        </a:p>
      </dgm:t>
    </dgm:pt>
    <dgm:pt modelId="{AD16D109-0B25-4F1D-AEF0-4983EC685DB1}" type="sibTrans" cxnId="{96AFD019-00F7-4B13-A04A-2AACD57F3EAB}">
      <dgm:prSet/>
      <dgm:spPr/>
      <dgm:t>
        <a:bodyPr/>
        <a:lstStyle/>
        <a:p>
          <a:endParaRPr lang="en-US"/>
        </a:p>
      </dgm:t>
    </dgm:pt>
    <dgm:pt modelId="{76C6B151-22FB-4C07-9E56-6949FC082336}">
      <dgm:prSet/>
      <dgm:spPr/>
      <dgm:t>
        <a:bodyPr/>
        <a:lstStyle/>
        <a:p>
          <a:r>
            <a:rPr lang="nb-NO"/>
            <a:t>Skole-genser v/rektor</a:t>
          </a:r>
          <a:endParaRPr lang="en-US"/>
        </a:p>
      </dgm:t>
    </dgm:pt>
    <dgm:pt modelId="{F8C7BC61-EF0B-4965-97D6-7A5D0F1D9645}" type="parTrans" cxnId="{9846E479-E3CA-4514-8F88-A5B3B2F051C6}">
      <dgm:prSet/>
      <dgm:spPr/>
      <dgm:t>
        <a:bodyPr/>
        <a:lstStyle/>
        <a:p>
          <a:endParaRPr lang="en-US"/>
        </a:p>
      </dgm:t>
    </dgm:pt>
    <dgm:pt modelId="{C28A0B86-22D0-4C0F-B7ED-9614C45E818F}" type="sibTrans" cxnId="{9846E479-E3CA-4514-8F88-A5B3B2F051C6}">
      <dgm:prSet/>
      <dgm:spPr/>
      <dgm:t>
        <a:bodyPr/>
        <a:lstStyle/>
        <a:p>
          <a:endParaRPr lang="en-US"/>
        </a:p>
      </dgm:t>
    </dgm:pt>
    <dgm:pt modelId="{E0F6FE51-3506-431C-9DB5-B8E09DDBFDB2}">
      <dgm:prSet/>
      <dgm:spPr/>
      <dgm:t>
        <a:bodyPr/>
        <a:lstStyle/>
        <a:p>
          <a:r>
            <a:rPr lang="nb-NO"/>
            <a:t>Skoleballet v/rektor</a:t>
          </a:r>
          <a:endParaRPr lang="en-US"/>
        </a:p>
      </dgm:t>
    </dgm:pt>
    <dgm:pt modelId="{BB8FA3B3-26B8-46DE-9BAB-72963BBEC0E8}" type="parTrans" cxnId="{8516DBDF-7C77-4462-8BD7-02439F975367}">
      <dgm:prSet/>
      <dgm:spPr/>
      <dgm:t>
        <a:bodyPr/>
        <a:lstStyle/>
        <a:p>
          <a:endParaRPr lang="en-US"/>
        </a:p>
      </dgm:t>
    </dgm:pt>
    <dgm:pt modelId="{9A2F4264-C891-4BC0-81A9-EC5C7ECCF76D}" type="sibTrans" cxnId="{8516DBDF-7C77-4462-8BD7-02439F975367}">
      <dgm:prSet/>
      <dgm:spPr/>
      <dgm:t>
        <a:bodyPr/>
        <a:lstStyle/>
        <a:p>
          <a:endParaRPr lang="en-US"/>
        </a:p>
      </dgm:t>
    </dgm:pt>
    <dgm:pt modelId="{A0156F30-1509-45D0-B385-8B3C038F2639}">
      <dgm:prSet/>
      <dgm:spPr/>
      <dgm:t>
        <a:bodyPr/>
        <a:lstStyle/>
        <a:p>
          <a:r>
            <a:rPr lang="nb-NO"/>
            <a:t>Elevundersøkelsen, foreldreundersøkelsen og nasjonale prøver v/rektor</a:t>
          </a:r>
          <a:endParaRPr lang="en-US"/>
        </a:p>
      </dgm:t>
    </dgm:pt>
    <dgm:pt modelId="{D42B2BF0-2475-47E8-A662-385B71484D73}" type="parTrans" cxnId="{55F59D4F-51EF-4403-8364-C404BE90E415}">
      <dgm:prSet/>
      <dgm:spPr/>
      <dgm:t>
        <a:bodyPr/>
        <a:lstStyle/>
        <a:p>
          <a:endParaRPr lang="en-US"/>
        </a:p>
      </dgm:t>
    </dgm:pt>
    <dgm:pt modelId="{9AC4E55E-6345-42DC-9ED7-E5BD8E5B724D}" type="sibTrans" cxnId="{55F59D4F-51EF-4403-8364-C404BE90E415}">
      <dgm:prSet/>
      <dgm:spPr/>
      <dgm:t>
        <a:bodyPr/>
        <a:lstStyle/>
        <a:p>
          <a:endParaRPr lang="en-US"/>
        </a:p>
      </dgm:t>
    </dgm:pt>
    <dgm:pt modelId="{3ABF0194-859D-4D73-A9CE-ED93D7CFD17F}">
      <dgm:prSet/>
      <dgm:spPr/>
      <dgm:t>
        <a:bodyPr/>
        <a:lstStyle/>
        <a:p>
          <a:r>
            <a:rPr lang="nb-NO"/>
            <a:t>Skolens nye nettsider og informasjon ut fra FAU </a:t>
          </a:r>
          <a:endParaRPr lang="en-US"/>
        </a:p>
      </dgm:t>
    </dgm:pt>
    <dgm:pt modelId="{9CF8FA85-82C1-46EC-B72E-0B8FA4EE2FF8}" type="parTrans" cxnId="{D39CA6C3-B5C4-4EE1-987D-5505F622397A}">
      <dgm:prSet/>
      <dgm:spPr/>
      <dgm:t>
        <a:bodyPr/>
        <a:lstStyle/>
        <a:p>
          <a:endParaRPr lang="en-US"/>
        </a:p>
      </dgm:t>
    </dgm:pt>
    <dgm:pt modelId="{B9523DCF-4350-4867-82D4-B12478DD9F0C}" type="sibTrans" cxnId="{D39CA6C3-B5C4-4EE1-987D-5505F622397A}">
      <dgm:prSet/>
      <dgm:spPr/>
      <dgm:t>
        <a:bodyPr/>
        <a:lstStyle/>
        <a:p>
          <a:endParaRPr lang="en-US"/>
        </a:p>
      </dgm:t>
    </dgm:pt>
    <dgm:pt modelId="{BA6FE935-8EC5-4D6C-9D6C-964F99C9EF91}">
      <dgm:prSet/>
      <dgm:spPr/>
      <dgm:t>
        <a:bodyPr/>
        <a:lstStyle/>
        <a:p>
          <a:r>
            <a:rPr lang="nb-NO"/>
            <a:t>Inntektskilder og aktiviteter i regi av FAU</a:t>
          </a:r>
          <a:endParaRPr lang="en-US"/>
        </a:p>
      </dgm:t>
    </dgm:pt>
    <dgm:pt modelId="{C069D016-EE03-4388-A144-595D1511F5C0}" type="parTrans" cxnId="{D5F4D691-4094-4B88-B2E7-25F4A7EEC192}">
      <dgm:prSet/>
      <dgm:spPr/>
      <dgm:t>
        <a:bodyPr/>
        <a:lstStyle/>
        <a:p>
          <a:endParaRPr lang="en-US"/>
        </a:p>
      </dgm:t>
    </dgm:pt>
    <dgm:pt modelId="{13456029-0C10-49BD-A1FF-E9F6EECE04BF}" type="sibTrans" cxnId="{D5F4D691-4094-4B88-B2E7-25F4A7EEC192}">
      <dgm:prSet/>
      <dgm:spPr/>
      <dgm:t>
        <a:bodyPr/>
        <a:lstStyle/>
        <a:p>
          <a:endParaRPr lang="en-US"/>
        </a:p>
      </dgm:t>
    </dgm:pt>
    <dgm:pt modelId="{113F0781-2826-4E66-84F3-0ECD7AB696E6}">
      <dgm:prSet/>
      <dgm:spPr/>
      <dgm:t>
        <a:bodyPr/>
        <a:lstStyle/>
        <a:p>
          <a:r>
            <a:rPr lang="nb-NO"/>
            <a:t>Eventuelle andre saker</a:t>
          </a:r>
          <a:endParaRPr lang="en-US"/>
        </a:p>
      </dgm:t>
    </dgm:pt>
    <dgm:pt modelId="{BCF88C1E-E3AC-40B9-8B40-6D9650BE7442}" type="parTrans" cxnId="{02210207-FD31-4011-B268-C4C4EF024841}">
      <dgm:prSet/>
      <dgm:spPr/>
      <dgm:t>
        <a:bodyPr/>
        <a:lstStyle/>
        <a:p>
          <a:endParaRPr lang="en-US"/>
        </a:p>
      </dgm:t>
    </dgm:pt>
    <dgm:pt modelId="{84B8336E-0529-42E5-9FC3-8D84FBDAE4BD}" type="sibTrans" cxnId="{02210207-FD31-4011-B268-C4C4EF024841}">
      <dgm:prSet/>
      <dgm:spPr/>
      <dgm:t>
        <a:bodyPr/>
        <a:lstStyle/>
        <a:p>
          <a:endParaRPr lang="en-US"/>
        </a:p>
      </dgm:t>
    </dgm:pt>
    <dgm:pt modelId="{9A54544D-9F39-4BA1-A1A5-17457A248547}" type="pres">
      <dgm:prSet presAssocID="{E47EC18E-B110-4007-A48C-0566B59725B4}" presName="linear" presStyleCnt="0">
        <dgm:presLayoutVars>
          <dgm:animLvl val="lvl"/>
          <dgm:resizeHandles val="exact"/>
        </dgm:presLayoutVars>
      </dgm:prSet>
      <dgm:spPr/>
    </dgm:pt>
    <dgm:pt modelId="{4452678C-B518-4163-A8C7-B249BCAE8B0B}" type="pres">
      <dgm:prSet presAssocID="{A6F4D9E9-4C64-46D8-975C-CC80B44122E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236EA55-5374-4C11-ABAB-6712E81F8866}" type="pres">
      <dgm:prSet presAssocID="{AD16D109-0B25-4F1D-AEF0-4983EC685DB1}" presName="spacer" presStyleCnt="0"/>
      <dgm:spPr/>
    </dgm:pt>
    <dgm:pt modelId="{0F5CB614-28FC-45C1-A3CC-EDFBADD81A9F}" type="pres">
      <dgm:prSet presAssocID="{76C6B151-22FB-4C07-9E56-6949FC08233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D495371-22F2-48CA-BA73-4BA0FA04C9CB}" type="pres">
      <dgm:prSet presAssocID="{C28A0B86-22D0-4C0F-B7ED-9614C45E818F}" presName="spacer" presStyleCnt="0"/>
      <dgm:spPr/>
    </dgm:pt>
    <dgm:pt modelId="{7FD4DB33-A33F-42C1-B21D-303A0FE60B3D}" type="pres">
      <dgm:prSet presAssocID="{E0F6FE51-3506-431C-9DB5-B8E09DDBFDB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559AB7E-F054-47D3-B7C8-0B9C9D487B02}" type="pres">
      <dgm:prSet presAssocID="{9A2F4264-C891-4BC0-81A9-EC5C7ECCF76D}" presName="spacer" presStyleCnt="0"/>
      <dgm:spPr/>
    </dgm:pt>
    <dgm:pt modelId="{F7581FC3-C1C2-4DE0-B93D-2E19D72C59A0}" type="pres">
      <dgm:prSet presAssocID="{A0156F30-1509-45D0-B385-8B3C038F263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275C89B-1BB1-4D38-ACD4-6C51D5E5662E}" type="pres">
      <dgm:prSet presAssocID="{9AC4E55E-6345-42DC-9ED7-E5BD8E5B724D}" presName="spacer" presStyleCnt="0"/>
      <dgm:spPr/>
    </dgm:pt>
    <dgm:pt modelId="{1E800F52-84D4-47C3-9BA2-2D971A77BC68}" type="pres">
      <dgm:prSet presAssocID="{3ABF0194-859D-4D73-A9CE-ED93D7CFD17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42DE7ED-1541-4659-8E46-0E6BA27AD162}" type="pres">
      <dgm:prSet presAssocID="{B9523DCF-4350-4867-82D4-B12478DD9F0C}" presName="spacer" presStyleCnt="0"/>
      <dgm:spPr/>
    </dgm:pt>
    <dgm:pt modelId="{504C10BF-79D9-4638-A0C4-06AEEFEBEEA2}" type="pres">
      <dgm:prSet presAssocID="{BA6FE935-8EC5-4D6C-9D6C-964F99C9EF9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EB79110-3BD5-4825-AEC8-4B27E3A19767}" type="pres">
      <dgm:prSet presAssocID="{13456029-0C10-49BD-A1FF-E9F6EECE04BF}" presName="spacer" presStyleCnt="0"/>
      <dgm:spPr/>
    </dgm:pt>
    <dgm:pt modelId="{ABBB9E01-3A2B-4B67-83C1-44A32D732D39}" type="pres">
      <dgm:prSet presAssocID="{113F0781-2826-4E66-84F3-0ECD7AB696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2210207-FD31-4011-B268-C4C4EF024841}" srcId="{E47EC18E-B110-4007-A48C-0566B59725B4}" destId="{113F0781-2826-4E66-84F3-0ECD7AB696E6}" srcOrd="6" destOrd="0" parTransId="{BCF88C1E-E3AC-40B9-8B40-6D9650BE7442}" sibTransId="{84B8336E-0529-42E5-9FC3-8D84FBDAE4BD}"/>
    <dgm:cxn modelId="{43545514-2AE3-414B-93A9-FF26044B8FE5}" type="presOf" srcId="{3ABF0194-859D-4D73-A9CE-ED93D7CFD17F}" destId="{1E800F52-84D4-47C3-9BA2-2D971A77BC68}" srcOrd="0" destOrd="0" presId="urn:microsoft.com/office/officeart/2005/8/layout/vList2"/>
    <dgm:cxn modelId="{96AFD019-00F7-4B13-A04A-2AACD57F3EAB}" srcId="{E47EC18E-B110-4007-A48C-0566B59725B4}" destId="{A6F4D9E9-4C64-46D8-975C-CC80B44122E0}" srcOrd="0" destOrd="0" parTransId="{C2EAFEAA-89B8-4114-91B1-49352DE96884}" sibTransId="{AD16D109-0B25-4F1D-AEF0-4983EC685DB1}"/>
    <dgm:cxn modelId="{3015481C-75C7-416A-A67A-87A4FD1BD53A}" type="presOf" srcId="{76C6B151-22FB-4C07-9E56-6949FC082336}" destId="{0F5CB614-28FC-45C1-A3CC-EDFBADD81A9F}" srcOrd="0" destOrd="0" presId="urn:microsoft.com/office/officeart/2005/8/layout/vList2"/>
    <dgm:cxn modelId="{3822BF4B-75EA-4B7A-AFCC-23EAAB83FEAF}" type="presOf" srcId="{E47EC18E-B110-4007-A48C-0566B59725B4}" destId="{9A54544D-9F39-4BA1-A1A5-17457A248547}" srcOrd="0" destOrd="0" presId="urn:microsoft.com/office/officeart/2005/8/layout/vList2"/>
    <dgm:cxn modelId="{6630754C-8CD0-4D08-8AA2-CEB599B5B097}" type="presOf" srcId="{113F0781-2826-4E66-84F3-0ECD7AB696E6}" destId="{ABBB9E01-3A2B-4B67-83C1-44A32D732D39}" srcOrd="0" destOrd="0" presId="urn:microsoft.com/office/officeart/2005/8/layout/vList2"/>
    <dgm:cxn modelId="{55F59D4F-51EF-4403-8364-C404BE90E415}" srcId="{E47EC18E-B110-4007-A48C-0566B59725B4}" destId="{A0156F30-1509-45D0-B385-8B3C038F2639}" srcOrd="3" destOrd="0" parTransId="{D42B2BF0-2475-47E8-A662-385B71484D73}" sibTransId="{9AC4E55E-6345-42DC-9ED7-E5BD8E5B724D}"/>
    <dgm:cxn modelId="{9846E479-E3CA-4514-8F88-A5B3B2F051C6}" srcId="{E47EC18E-B110-4007-A48C-0566B59725B4}" destId="{76C6B151-22FB-4C07-9E56-6949FC082336}" srcOrd="1" destOrd="0" parTransId="{F8C7BC61-EF0B-4965-97D6-7A5D0F1D9645}" sibTransId="{C28A0B86-22D0-4C0F-B7ED-9614C45E818F}"/>
    <dgm:cxn modelId="{A15D2390-34F1-4A67-814F-445CBD9D1919}" type="presOf" srcId="{A0156F30-1509-45D0-B385-8B3C038F2639}" destId="{F7581FC3-C1C2-4DE0-B93D-2E19D72C59A0}" srcOrd="0" destOrd="0" presId="urn:microsoft.com/office/officeart/2005/8/layout/vList2"/>
    <dgm:cxn modelId="{D5F4D691-4094-4B88-B2E7-25F4A7EEC192}" srcId="{E47EC18E-B110-4007-A48C-0566B59725B4}" destId="{BA6FE935-8EC5-4D6C-9D6C-964F99C9EF91}" srcOrd="5" destOrd="0" parTransId="{C069D016-EE03-4388-A144-595D1511F5C0}" sibTransId="{13456029-0C10-49BD-A1FF-E9F6EECE04BF}"/>
    <dgm:cxn modelId="{AF1E69A9-7F68-426C-8041-0A6AD7B3C6EB}" type="presOf" srcId="{BA6FE935-8EC5-4D6C-9D6C-964F99C9EF91}" destId="{504C10BF-79D9-4638-A0C4-06AEEFEBEEA2}" srcOrd="0" destOrd="0" presId="urn:microsoft.com/office/officeart/2005/8/layout/vList2"/>
    <dgm:cxn modelId="{D39CA6C3-B5C4-4EE1-987D-5505F622397A}" srcId="{E47EC18E-B110-4007-A48C-0566B59725B4}" destId="{3ABF0194-859D-4D73-A9CE-ED93D7CFD17F}" srcOrd="4" destOrd="0" parTransId="{9CF8FA85-82C1-46EC-B72E-0B8FA4EE2FF8}" sibTransId="{B9523DCF-4350-4867-82D4-B12478DD9F0C}"/>
    <dgm:cxn modelId="{8516DBDF-7C77-4462-8BD7-02439F975367}" srcId="{E47EC18E-B110-4007-A48C-0566B59725B4}" destId="{E0F6FE51-3506-431C-9DB5-B8E09DDBFDB2}" srcOrd="2" destOrd="0" parTransId="{BB8FA3B3-26B8-46DE-9BAB-72963BBEC0E8}" sibTransId="{9A2F4264-C891-4BC0-81A9-EC5C7ECCF76D}"/>
    <dgm:cxn modelId="{5BDCD7F3-1466-4635-937F-5F9CD859C801}" type="presOf" srcId="{A6F4D9E9-4C64-46D8-975C-CC80B44122E0}" destId="{4452678C-B518-4163-A8C7-B249BCAE8B0B}" srcOrd="0" destOrd="0" presId="urn:microsoft.com/office/officeart/2005/8/layout/vList2"/>
    <dgm:cxn modelId="{C448B8F6-AA78-421A-8D08-095936CD1C0C}" type="presOf" srcId="{E0F6FE51-3506-431C-9DB5-B8E09DDBFDB2}" destId="{7FD4DB33-A33F-42C1-B21D-303A0FE60B3D}" srcOrd="0" destOrd="0" presId="urn:microsoft.com/office/officeart/2005/8/layout/vList2"/>
    <dgm:cxn modelId="{532AB211-D92F-4CA8-8318-95E1D525337D}" type="presParOf" srcId="{9A54544D-9F39-4BA1-A1A5-17457A248547}" destId="{4452678C-B518-4163-A8C7-B249BCAE8B0B}" srcOrd="0" destOrd="0" presId="urn:microsoft.com/office/officeart/2005/8/layout/vList2"/>
    <dgm:cxn modelId="{B2B8C8B8-9B62-4E2A-997A-54A0F77B2BC0}" type="presParOf" srcId="{9A54544D-9F39-4BA1-A1A5-17457A248547}" destId="{A236EA55-5374-4C11-ABAB-6712E81F8866}" srcOrd="1" destOrd="0" presId="urn:microsoft.com/office/officeart/2005/8/layout/vList2"/>
    <dgm:cxn modelId="{EE5E1D1B-E748-48F8-AA0F-D51325FA638C}" type="presParOf" srcId="{9A54544D-9F39-4BA1-A1A5-17457A248547}" destId="{0F5CB614-28FC-45C1-A3CC-EDFBADD81A9F}" srcOrd="2" destOrd="0" presId="urn:microsoft.com/office/officeart/2005/8/layout/vList2"/>
    <dgm:cxn modelId="{63DE7745-B535-4B99-97D7-4B3AE3234A7B}" type="presParOf" srcId="{9A54544D-9F39-4BA1-A1A5-17457A248547}" destId="{5D495371-22F2-48CA-BA73-4BA0FA04C9CB}" srcOrd="3" destOrd="0" presId="urn:microsoft.com/office/officeart/2005/8/layout/vList2"/>
    <dgm:cxn modelId="{18413DBE-6021-4EB8-BDCD-084C05505733}" type="presParOf" srcId="{9A54544D-9F39-4BA1-A1A5-17457A248547}" destId="{7FD4DB33-A33F-42C1-B21D-303A0FE60B3D}" srcOrd="4" destOrd="0" presId="urn:microsoft.com/office/officeart/2005/8/layout/vList2"/>
    <dgm:cxn modelId="{F21CC8A4-FE12-44D9-8212-4DC242678001}" type="presParOf" srcId="{9A54544D-9F39-4BA1-A1A5-17457A248547}" destId="{0559AB7E-F054-47D3-B7C8-0B9C9D487B02}" srcOrd="5" destOrd="0" presId="urn:microsoft.com/office/officeart/2005/8/layout/vList2"/>
    <dgm:cxn modelId="{39D913AB-5B57-473B-9189-E8BFFE6FAC5F}" type="presParOf" srcId="{9A54544D-9F39-4BA1-A1A5-17457A248547}" destId="{F7581FC3-C1C2-4DE0-B93D-2E19D72C59A0}" srcOrd="6" destOrd="0" presId="urn:microsoft.com/office/officeart/2005/8/layout/vList2"/>
    <dgm:cxn modelId="{64A28B13-32A0-4C39-96BB-FE61A60D4BE6}" type="presParOf" srcId="{9A54544D-9F39-4BA1-A1A5-17457A248547}" destId="{6275C89B-1BB1-4D38-ACD4-6C51D5E5662E}" srcOrd="7" destOrd="0" presId="urn:microsoft.com/office/officeart/2005/8/layout/vList2"/>
    <dgm:cxn modelId="{5E1469B3-B46D-4762-86F0-FA118C4E8EF7}" type="presParOf" srcId="{9A54544D-9F39-4BA1-A1A5-17457A248547}" destId="{1E800F52-84D4-47C3-9BA2-2D971A77BC68}" srcOrd="8" destOrd="0" presId="urn:microsoft.com/office/officeart/2005/8/layout/vList2"/>
    <dgm:cxn modelId="{14D67441-9A0A-4EFF-B097-4E807461BF3E}" type="presParOf" srcId="{9A54544D-9F39-4BA1-A1A5-17457A248547}" destId="{D42DE7ED-1541-4659-8E46-0E6BA27AD162}" srcOrd="9" destOrd="0" presId="urn:microsoft.com/office/officeart/2005/8/layout/vList2"/>
    <dgm:cxn modelId="{35FC95AD-7A55-4A14-A150-F665CA49E003}" type="presParOf" srcId="{9A54544D-9F39-4BA1-A1A5-17457A248547}" destId="{504C10BF-79D9-4638-A0C4-06AEEFEBEEA2}" srcOrd="10" destOrd="0" presId="urn:microsoft.com/office/officeart/2005/8/layout/vList2"/>
    <dgm:cxn modelId="{BF512BA6-9CEA-4048-B35D-280F58D8C09E}" type="presParOf" srcId="{9A54544D-9F39-4BA1-A1A5-17457A248547}" destId="{EEB79110-3BD5-4825-AEC8-4B27E3A19767}" srcOrd="11" destOrd="0" presId="urn:microsoft.com/office/officeart/2005/8/layout/vList2"/>
    <dgm:cxn modelId="{E6C98472-DC86-45BA-848F-661479C5AEB4}" type="presParOf" srcId="{9A54544D-9F39-4BA1-A1A5-17457A248547}" destId="{ABBB9E01-3A2B-4B67-83C1-44A32D732D3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2E5C2F-33F7-4CEB-992F-383722BE4CE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BF171B-F1EC-4480-B7CD-F39CAB1EF87A}">
      <dgm:prSet/>
      <dgm:spPr/>
      <dgm:t>
        <a:bodyPr/>
        <a:lstStyle/>
        <a:p>
          <a:r>
            <a:rPr lang="nb-NO"/>
            <a:t>Hvorfor FAU?</a:t>
          </a:r>
          <a:endParaRPr lang="en-US"/>
        </a:p>
      </dgm:t>
    </dgm:pt>
    <dgm:pt modelId="{EB96711A-EEC2-454E-8255-C5407A68A69F}" type="parTrans" cxnId="{DC70809B-4DC8-4B87-AAB5-114B41F4C385}">
      <dgm:prSet/>
      <dgm:spPr/>
      <dgm:t>
        <a:bodyPr/>
        <a:lstStyle/>
        <a:p>
          <a:endParaRPr lang="en-US"/>
        </a:p>
      </dgm:t>
    </dgm:pt>
    <dgm:pt modelId="{AC48EB5E-0954-4F1A-B723-175E996C25B0}" type="sibTrans" cxnId="{DC70809B-4DC8-4B87-AAB5-114B41F4C385}">
      <dgm:prSet/>
      <dgm:spPr/>
      <dgm:t>
        <a:bodyPr/>
        <a:lstStyle/>
        <a:p>
          <a:endParaRPr lang="en-US"/>
        </a:p>
      </dgm:t>
    </dgm:pt>
    <dgm:pt modelId="{9B1F6314-DA73-4E1D-A8F8-7480CC594BF3}">
      <dgm:prSet/>
      <dgm:spPr/>
      <dgm:t>
        <a:bodyPr/>
        <a:lstStyle/>
        <a:p>
          <a:r>
            <a:rPr lang="nb-NO"/>
            <a:t>Oppstart i vår</a:t>
          </a:r>
          <a:endParaRPr lang="en-US"/>
        </a:p>
      </dgm:t>
    </dgm:pt>
    <dgm:pt modelId="{46FDE8D1-A6D6-46D8-A868-03F259D8D773}" type="parTrans" cxnId="{4BABFE44-4E57-4E1D-B0E5-2573D429A8D0}">
      <dgm:prSet/>
      <dgm:spPr/>
      <dgm:t>
        <a:bodyPr/>
        <a:lstStyle/>
        <a:p>
          <a:endParaRPr lang="en-US"/>
        </a:p>
      </dgm:t>
    </dgm:pt>
    <dgm:pt modelId="{7147CAB1-4DA8-4808-B74C-BF5A7879D1D2}" type="sibTrans" cxnId="{4BABFE44-4E57-4E1D-B0E5-2573D429A8D0}">
      <dgm:prSet/>
      <dgm:spPr/>
      <dgm:t>
        <a:bodyPr/>
        <a:lstStyle/>
        <a:p>
          <a:endParaRPr lang="en-US"/>
        </a:p>
      </dgm:t>
    </dgm:pt>
    <dgm:pt modelId="{75083251-A2AA-456F-99CC-E8DF8A9C2B79}">
      <dgm:prSet/>
      <dgm:spPr/>
      <dgm:t>
        <a:bodyPr/>
        <a:lstStyle/>
        <a:p>
          <a:r>
            <a:rPr lang="nb-NO"/>
            <a:t>Utlysninger</a:t>
          </a:r>
          <a:endParaRPr lang="en-US"/>
        </a:p>
      </dgm:t>
    </dgm:pt>
    <dgm:pt modelId="{1D6A62D9-9D57-4188-8A2E-B57B886F2521}" type="parTrans" cxnId="{32D6CD01-FFAA-4923-8E53-9EDE05CDE104}">
      <dgm:prSet/>
      <dgm:spPr/>
      <dgm:t>
        <a:bodyPr/>
        <a:lstStyle/>
        <a:p>
          <a:endParaRPr lang="en-US"/>
        </a:p>
      </dgm:t>
    </dgm:pt>
    <dgm:pt modelId="{6EF4B20B-40DA-4459-89DE-82A281CADB45}" type="sibTrans" cxnId="{32D6CD01-FFAA-4923-8E53-9EDE05CDE104}">
      <dgm:prSet/>
      <dgm:spPr/>
      <dgm:t>
        <a:bodyPr/>
        <a:lstStyle/>
        <a:p>
          <a:endParaRPr lang="en-US"/>
        </a:p>
      </dgm:t>
    </dgm:pt>
    <dgm:pt modelId="{6D9B4F47-93F3-42DA-8C19-73AFFFDAD8BC}">
      <dgm:prSet/>
      <dgm:spPr/>
      <dgm:t>
        <a:bodyPr/>
        <a:lstStyle/>
        <a:p>
          <a:r>
            <a:rPr lang="nb-NO"/>
            <a:t>Økonomi</a:t>
          </a:r>
          <a:endParaRPr lang="en-US"/>
        </a:p>
      </dgm:t>
    </dgm:pt>
    <dgm:pt modelId="{CC223F88-4318-437E-A6A4-B7703A5BF58C}" type="parTrans" cxnId="{84DDABC9-5F6B-41EF-A8B6-F3F4421F0719}">
      <dgm:prSet/>
      <dgm:spPr/>
      <dgm:t>
        <a:bodyPr/>
        <a:lstStyle/>
        <a:p>
          <a:endParaRPr lang="en-US"/>
        </a:p>
      </dgm:t>
    </dgm:pt>
    <dgm:pt modelId="{518060C4-F7C7-434E-ACAD-F7293E90C0CF}" type="sibTrans" cxnId="{84DDABC9-5F6B-41EF-A8B6-F3F4421F0719}">
      <dgm:prSet/>
      <dgm:spPr/>
      <dgm:t>
        <a:bodyPr/>
        <a:lstStyle/>
        <a:p>
          <a:endParaRPr lang="en-US"/>
        </a:p>
      </dgm:t>
    </dgm:pt>
    <dgm:pt modelId="{0C5A71CA-47D2-4624-B2E6-2E38562569C1}">
      <dgm:prSet/>
      <dgm:spPr/>
      <dgm:t>
        <a:bodyPr/>
        <a:lstStyle/>
        <a:p>
          <a:r>
            <a:rPr lang="nb-NO"/>
            <a:t>Hva rører seg</a:t>
          </a:r>
          <a:endParaRPr lang="en-US"/>
        </a:p>
      </dgm:t>
    </dgm:pt>
    <dgm:pt modelId="{8D9B91DB-9E35-4175-908B-84C1C739E7F6}" type="parTrans" cxnId="{CB47C7D2-21E3-4940-8684-2D21CF35B54F}">
      <dgm:prSet/>
      <dgm:spPr/>
      <dgm:t>
        <a:bodyPr/>
        <a:lstStyle/>
        <a:p>
          <a:endParaRPr lang="en-US"/>
        </a:p>
      </dgm:t>
    </dgm:pt>
    <dgm:pt modelId="{EE5CA105-BFB3-4053-ADBD-B04DAEB9E001}" type="sibTrans" cxnId="{CB47C7D2-21E3-4940-8684-2D21CF35B54F}">
      <dgm:prSet/>
      <dgm:spPr/>
      <dgm:t>
        <a:bodyPr/>
        <a:lstStyle/>
        <a:p>
          <a:endParaRPr lang="en-US"/>
        </a:p>
      </dgm:t>
    </dgm:pt>
    <dgm:pt modelId="{BA7E14CE-82F7-461D-AE11-2E54C0FBC5BD}" type="pres">
      <dgm:prSet presAssocID="{4E2E5C2F-33F7-4CEB-992F-383722BE4CE2}" presName="linear" presStyleCnt="0">
        <dgm:presLayoutVars>
          <dgm:animLvl val="lvl"/>
          <dgm:resizeHandles val="exact"/>
        </dgm:presLayoutVars>
      </dgm:prSet>
      <dgm:spPr/>
    </dgm:pt>
    <dgm:pt modelId="{BECFFA58-3A2B-45B3-B8C8-5AA71240C168}" type="pres">
      <dgm:prSet presAssocID="{24BF171B-F1EC-4480-B7CD-F39CAB1EF87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4C0B65D-377B-4BC9-ADF0-70608ECE9FF6}" type="pres">
      <dgm:prSet presAssocID="{AC48EB5E-0954-4F1A-B723-175E996C25B0}" presName="spacer" presStyleCnt="0"/>
      <dgm:spPr/>
    </dgm:pt>
    <dgm:pt modelId="{97D3FB6A-A7B0-416B-B8B0-67A31960964D}" type="pres">
      <dgm:prSet presAssocID="{9B1F6314-DA73-4E1D-A8F8-7480CC594BF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45992D3-E17B-4EF3-A24E-F11CD54B3AD6}" type="pres">
      <dgm:prSet presAssocID="{7147CAB1-4DA8-4808-B74C-BF5A7879D1D2}" presName="spacer" presStyleCnt="0"/>
      <dgm:spPr/>
    </dgm:pt>
    <dgm:pt modelId="{DB2C5095-CEFE-4889-905A-CDFE75D6C1AB}" type="pres">
      <dgm:prSet presAssocID="{75083251-A2AA-456F-99CC-E8DF8A9C2B7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43B3E05-20B2-4446-87C7-D132D5FF2071}" type="pres">
      <dgm:prSet presAssocID="{6EF4B20B-40DA-4459-89DE-82A281CADB45}" presName="spacer" presStyleCnt="0"/>
      <dgm:spPr/>
    </dgm:pt>
    <dgm:pt modelId="{CB88C3A1-AC9C-4925-BA77-BCB2C12FA3D5}" type="pres">
      <dgm:prSet presAssocID="{6D9B4F47-93F3-42DA-8C19-73AFFFDAD8B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18BA7F3-5A52-4849-BCD1-A0C0BAC684AB}" type="pres">
      <dgm:prSet presAssocID="{518060C4-F7C7-434E-ACAD-F7293E90C0CF}" presName="spacer" presStyleCnt="0"/>
      <dgm:spPr/>
    </dgm:pt>
    <dgm:pt modelId="{5C31E302-DDAA-44AD-A2A7-8BD1A109F28C}" type="pres">
      <dgm:prSet presAssocID="{0C5A71CA-47D2-4624-B2E6-2E38562569C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2D6CD01-FFAA-4923-8E53-9EDE05CDE104}" srcId="{4E2E5C2F-33F7-4CEB-992F-383722BE4CE2}" destId="{75083251-A2AA-456F-99CC-E8DF8A9C2B79}" srcOrd="2" destOrd="0" parTransId="{1D6A62D9-9D57-4188-8A2E-B57B886F2521}" sibTransId="{6EF4B20B-40DA-4459-89DE-82A281CADB45}"/>
    <dgm:cxn modelId="{9A2BAE0A-5498-4060-B098-FE30FAF977F7}" type="presOf" srcId="{4E2E5C2F-33F7-4CEB-992F-383722BE4CE2}" destId="{BA7E14CE-82F7-461D-AE11-2E54C0FBC5BD}" srcOrd="0" destOrd="0" presId="urn:microsoft.com/office/officeart/2005/8/layout/vList2"/>
    <dgm:cxn modelId="{4BABFE44-4E57-4E1D-B0E5-2573D429A8D0}" srcId="{4E2E5C2F-33F7-4CEB-992F-383722BE4CE2}" destId="{9B1F6314-DA73-4E1D-A8F8-7480CC594BF3}" srcOrd="1" destOrd="0" parTransId="{46FDE8D1-A6D6-46D8-A868-03F259D8D773}" sibTransId="{7147CAB1-4DA8-4808-B74C-BF5A7879D1D2}"/>
    <dgm:cxn modelId="{11172F70-261B-45E5-8E73-FCC131D4A37C}" type="presOf" srcId="{6D9B4F47-93F3-42DA-8C19-73AFFFDAD8BC}" destId="{CB88C3A1-AC9C-4925-BA77-BCB2C12FA3D5}" srcOrd="0" destOrd="0" presId="urn:microsoft.com/office/officeart/2005/8/layout/vList2"/>
    <dgm:cxn modelId="{37B75F87-A66E-40FC-AAE3-6B9A91029139}" type="presOf" srcId="{9B1F6314-DA73-4E1D-A8F8-7480CC594BF3}" destId="{97D3FB6A-A7B0-416B-B8B0-67A31960964D}" srcOrd="0" destOrd="0" presId="urn:microsoft.com/office/officeart/2005/8/layout/vList2"/>
    <dgm:cxn modelId="{EBDA8098-F305-4CFD-B7BC-4200411A5448}" type="presOf" srcId="{24BF171B-F1EC-4480-B7CD-F39CAB1EF87A}" destId="{BECFFA58-3A2B-45B3-B8C8-5AA71240C168}" srcOrd="0" destOrd="0" presId="urn:microsoft.com/office/officeart/2005/8/layout/vList2"/>
    <dgm:cxn modelId="{DC70809B-4DC8-4B87-AAB5-114B41F4C385}" srcId="{4E2E5C2F-33F7-4CEB-992F-383722BE4CE2}" destId="{24BF171B-F1EC-4480-B7CD-F39CAB1EF87A}" srcOrd="0" destOrd="0" parTransId="{EB96711A-EEC2-454E-8255-C5407A68A69F}" sibTransId="{AC48EB5E-0954-4F1A-B723-175E996C25B0}"/>
    <dgm:cxn modelId="{DEA015A9-CC54-4D8A-8548-292B1AA53DD7}" type="presOf" srcId="{75083251-A2AA-456F-99CC-E8DF8A9C2B79}" destId="{DB2C5095-CEFE-4889-905A-CDFE75D6C1AB}" srcOrd="0" destOrd="0" presId="urn:microsoft.com/office/officeart/2005/8/layout/vList2"/>
    <dgm:cxn modelId="{A84420C6-B6B7-457C-9114-350F1E868BF5}" type="presOf" srcId="{0C5A71CA-47D2-4624-B2E6-2E38562569C1}" destId="{5C31E302-DDAA-44AD-A2A7-8BD1A109F28C}" srcOrd="0" destOrd="0" presId="urn:microsoft.com/office/officeart/2005/8/layout/vList2"/>
    <dgm:cxn modelId="{84DDABC9-5F6B-41EF-A8B6-F3F4421F0719}" srcId="{4E2E5C2F-33F7-4CEB-992F-383722BE4CE2}" destId="{6D9B4F47-93F3-42DA-8C19-73AFFFDAD8BC}" srcOrd="3" destOrd="0" parTransId="{CC223F88-4318-437E-A6A4-B7703A5BF58C}" sibTransId="{518060C4-F7C7-434E-ACAD-F7293E90C0CF}"/>
    <dgm:cxn modelId="{CB47C7D2-21E3-4940-8684-2D21CF35B54F}" srcId="{4E2E5C2F-33F7-4CEB-992F-383722BE4CE2}" destId="{0C5A71CA-47D2-4624-B2E6-2E38562569C1}" srcOrd="4" destOrd="0" parTransId="{8D9B91DB-9E35-4175-908B-84C1C739E7F6}" sibTransId="{EE5CA105-BFB3-4053-ADBD-B04DAEB9E001}"/>
    <dgm:cxn modelId="{51A4E60A-BE24-4758-BE57-DBB44D17345B}" type="presParOf" srcId="{BA7E14CE-82F7-461D-AE11-2E54C0FBC5BD}" destId="{BECFFA58-3A2B-45B3-B8C8-5AA71240C168}" srcOrd="0" destOrd="0" presId="urn:microsoft.com/office/officeart/2005/8/layout/vList2"/>
    <dgm:cxn modelId="{41DD2137-28EC-4528-B2E6-C0FE84474599}" type="presParOf" srcId="{BA7E14CE-82F7-461D-AE11-2E54C0FBC5BD}" destId="{B4C0B65D-377B-4BC9-ADF0-70608ECE9FF6}" srcOrd="1" destOrd="0" presId="urn:microsoft.com/office/officeart/2005/8/layout/vList2"/>
    <dgm:cxn modelId="{DDFA3CA8-DD3F-4CFC-B457-416E7669A895}" type="presParOf" srcId="{BA7E14CE-82F7-461D-AE11-2E54C0FBC5BD}" destId="{97D3FB6A-A7B0-416B-B8B0-67A31960964D}" srcOrd="2" destOrd="0" presId="urn:microsoft.com/office/officeart/2005/8/layout/vList2"/>
    <dgm:cxn modelId="{7606F5FA-F34E-44A1-9555-656E16849C0F}" type="presParOf" srcId="{BA7E14CE-82F7-461D-AE11-2E54C0FBC5BD}" destId="{A45992D3-E17B-4EF3-A24E-F11CD54B3AD6}" srcOrd="3" destOrd="0" presId="urn:microsoft.com/office/officeart/2005/8/layout/vList2"/>
    <dgm:cxn modelId="{A979F75F-D04A-40C3-AF08-7AED6515DA7A}" type="presParOf" srcId="{BA7E14CE-82F7-461D-AE11-2E54C0FBC5BD}" destId="{DB2C5095-CEFE-4889-905A-CDFE75D6C1AB}" srcOrd="4" destOrd="0" presId="urn:microsoft.com/office/officeart/2005/8/layout/vList2"/>
    <dgm:cxn modelId="{6C244DDE-B34B-4040-B3E5-B38333543157}" type="presParOf" srcId="{BA7E14CE-82F7-461D-AE11-2E54C0FBC5BD}" destId="{A43B3E05-20B2-4446-87C7-D132D5FF2071}" srcOrd="5" destOrd="0" presId="urn:microsoft.com/office/officeart/2005/8/layout/vList2"/>
    <dgm:cxn modelId="{A9A8AA52-D70C-4003-ADE0-46D9CD73DE99}" type="presParOf" srcId="{BA7E14CE-82F7-461D-AE11-2E54C0FBC5BD}" destId="{CB88C3A1-AC9C-4925-BA77-BCB2C12FA3D5}" srcOrd="6" destOrd="0" presId="urn:microsoft.com/office/officeart/2005/8/layout/vList2"/>
    <dgm:cxn modelId="{D4BB96AD-4354-426D-8806-DAF0948B909F}" type="presParOf" srcId="{BA7E14CE-82F7-461D-AE11-2E54C0FBC5BD}" destId="{D18BA7F3-5A52-4849-BCD1-A0C0BAC684AB}" srcOrd="7" destOrd="0" presId="urn:microsoft.com/office/officeart/2005/8/layout/vList2"/>
    <dgm:cxn modelId="{BAA7EDF4-B202-4394-B32D-81B2D803D46D}" type="presParOf" srcId="{BA7E14CE-82F7-461D-AE11-2E54C0FBC5BD}" destId="{5C31E302-DDAA-44AD-A2A7-8BD1A109F2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0712AF-C4B6-402D-9160-2046C7C1106F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F0AF6D3-7F83-4984-AE76-8F790D61D58E}">
      <dgm:prSet/>
      <dgm:spPr/>
      <dgm:t>
        <a:bodyPr/>
        <a:lstStyle/>
        <a:p>
          <a:r>
            <a:rPr lang="nb-NO"/>
            <a:t>Kartleggingsprøvene er viktige for oss</a:t>
          </a:r>
          <a:endParaRPr lang="en-US"/>
        </a:p>
      </dgm:t>
    </dgm:pt>
    <dgm:pt modelId="{3CB1487A-0DA1-4C10-ACA0-69323DC55F29}" type="parTrans" cxnId="{6691E924-37C7-4CDA-84B0-74B40EDF07F7}">
      <dgm:prSet/>
      <dgm:spPr/>
      <dgm:t>
        <a:bodyPr/>
        <a:lstStyle/>
        <a:p>
          <a:endParaRPr lang="en-US"/>
        </a:p>
      </dgm:t>
    </dgm:pt>
    <dgm:pt modelId="{6302E082-DF03-465A-88BC-A8F0A34F53F4}" type="sibTrans" cxnId="{6691E924-37C7-4CDA-84B0-74B40EDF07F7}">
      <dgm:prSet/>
      <dgm:spPr/>
      <dgm:t>
        <a:bodyPr/>
        <a:lstStyle/>
        <a:p>
          <a:endParaRPr lang="en-US"/>
        </a:p>
      </dgm:t>
    </dgm:pt>
    <dgm:pt modelId="{584C8213-235B-4F6D-A670-CC8CED51ECC2}">
      <dgm:prSet/>
      <dgm:spPr/>
      <dgm:t>
        <a:bodyPr/>
        <a:lstStyle/>
        <a:p>
          <a:r>
            <a:rPr lang="nb-NO"/>
            <a:t>Vi bruker disse til vider arbeid i klassene og i utviklingsarbeidet på skolen</a:t>
          </a:r>
          <a:endParaRPr lang="en-US"/>
        </a:p>
      </dgm:t>
    </dgm:pt>
    <dgm:pt modelId="{A7FA86DF-14FE-424C-887B-59116B67EBD7}" type="parTrans" cxnId="{7A4E1944-03C0-4703-A6FC-36D9BECDB7AC}">
      <dgm:prSet/>
      <dgm:spPr/>
      <dgm:t>
        <a:bodyPr/>
        <a:lstStyle/>
        <a:p>
          <a:endParaRPr lang="en-US"/>
        </a:p>
      </dgm:t>
    </dgm:pt>
    <dgm:pt modelId="{8E617985-D504-4077-9C63-3BA2EC411EFB}" type="sibTrans" cxnId="{7A4E1944-03C0-4703-A6FC-36D9BECDB7AC}">
      <dgm:prSet/>
      <dgm:spPr/>
      <dgm:t>
        <a:bodyPr/>
        <a:lstStyle/>
        <a:p>
          <a:endParaRPr lang="en-US"/>
        </a:p>
      </dgm:t>
    </dgm:pt>
    <dgm:pt modelId="{BD70A18A-570D-4BCD-AC35-EF28BC0A436C}">
      <dgm:prSet/>
      <dgm:spPr/>
      <dgm:t>
        <a:bodyPr/>
        <a:lstStyle/>
        <a:p>
          <a:r>
            <a:rPr lang="nb-NO"/>
            <a:t>Ambisjonene til skolen er høye</a:t>
          </a:r>
          <a:endParaRPr lang="en-US"/>
        </a:p>
      </dgm:t>
    </dgm:pt>
    <dgm:pt modelId="{8FCA2E27-AA9A-46F3-9843-704A4EF1534F}" type="parTrans" cxnId="{ADF9DACF-A4AF-41EA-B280-DD9DB97D02E8}">
      <dgm:prSet/>
      <dgm:spPr/>
      <dgm:t>
        <a:bodyPr/>
        <a:lstStyle/>
        <a:p>
          <a:endParaRPr lang="en-US"/>
        </a:p>
      </dgm:t>
    </dgm:pt>
    <dgm:pt modelId="{A0BFA591-FD8D-4D3B-AFDC-8C17DD93C193}" type="sibTrans" cxnId="{ADF9DACF-A4AF-41EA-B280-DD9DB97D02E8}">
      <dgm:prSet/>
      <dgm:spPr/>
      <dgm:t>
        <a:bodyPr/>
        <a:lstStyle/>
        <a:p>
          <a:endParaRPr lang="en-US"/>
        </a:p>
      </dgm:t>
    </dgm:pt>
    <dgm:pt modelId="{E14F4EA2-98B7-4A1A-A58A-E63D2EF616E4}" type="pres">
      <dgm:prSet presAssocID="{5D0712AF-C4B6-402D-9160-2046C7C1106F}" presName="cycle" presStyleCnt="0">
        <dgm:presLayoutVars>
          <dgm:dir/>
          <dgm:resizeHandles val="exact"/>
        </dgm:presLayoutVars>
      </dgm:prSet>
      <dgm:spPr/>
    </dgm:pt>
    <dgm:pt modelId="{54B6FCBA-0E59-41F8-BEDE-5AA76FBBD63D}" type="pres">
      <dgm:prSet presAssocID="{EF0AF6D3-7F83-4984-AE76-8F790D61D58E}" presName="node" presStyleLbl="node1" presStyleIdx="0" presStyleCnt="3">
        <dgm:presLayoutVars>
          <dgm:bulletEnabled val="1"/>
        </dgm:presLayoutVars>
      </dgm:prSet>
      <dgm:spPr/>
    </dgm:pt>
    <dgm:pt modelId="{1EC2EE8A-B8A6-4A64-81A7-6F68F58C86F4}" type="pres">
      <dgm:prSet presAssocID="{6302E082-DF03-465A-88BC-A8F0A34F53F4}" presName="sibTrans" presStyleLbl="sibTrans2D1" presStyleIdx="0" presStyleCnt="3"/>
      <dgm:spPr/>
    </dgm:pt>
    <dgm:pt modelId="{8E1E02F1-1344-47A4-83AC-0A7B17B34E8C}" type="pres">
      <dgm:prSet presAssocID="{6302E082-DF03-465A-88BC-A8F0A34F53F4}" presName="connectorText" presStyleLbl="sibTrans2D1" presStyleIdx="0" presStyleCnt="3"/>
      <dgm:spPr/>
    </dgm:pt>
    <dgm:pt modelId="{2CF7D8EE-CA5D-400D-A7AF-BDFBD09C61FB}" type="pres">
      <dgm:prSet presAssocID="{584C8213-235B-4F6D-A670-CC8CED51ECC2}" presName="node" presStyleLbl="node1" presStyleIdx="1" presStyleCnt="3">
        <dgm:presLayoutVars>
          <dgm:bulletEnabled val="1"/>
        </dgm:presLayoutVars>
      </dgm:prSet>
      <dgm:spPr/>
    </dgm:pt>
    <dgm:pt modelId="{C3F10BD8-4D03-4C39-9D52-E35717E8B123}" type="pres">
      <dgm:prSet presAssocID="{8E617985-D504-4077-9C63-3BA2EC411EFB}" presName="sibTrans" presStyleLbl="sibTrans2D1" presStyleIdx="1" presStyleCnt="3"/>
      <dgm:spPr/>
    </dgm:pt>
    <dgm:pt modelId="{93D6342B-D8F8-491F-BB2A-18E351ACFE9F}" type="pres">
      <dgm:prSet presAssocID="{8E617985-D504-4077-9C63-3BA2EC411EFB}" presName="connectorText" presStyleLbl="sibTrans2D1" presStyleIdx="1" presStyleCnt="3"/>
      <dgm:spPr/>
    </dgm:pt>
    <dgm:pt modelId="{6CD6E373-EB85-4764-9A0F-F5B41B1B1C27}" type="pres">
      <dgm:prSet presAssocID="{BD70A18A-570D-4BCD-AC35-EF28BC0A436C}" presName="node" presStyleLbl="node1" presStyleIdx="2" presStyleCnt="3">
        <dgm:presLayoutVars>
          <dgm:bulletEnabled val="1"/>
        </dgm:presLayoutVars>
      </dgm:prSet>
      <dgm:spPr/>
    </dgm:pt>
    <dgm:pt modelId="{AAB3F290-6FF9-4653-B0C7-392B0CBFCC7B}" type="pres">
      <dgm:prSet presAssocID="{A0BFA591-FD8D-4D3B-AFDC-8C17DD93C193}" presName="sibTrans" presStyleLbl="sibTrans2D1" presStyleIdx="2" presStyleCnt="3"/>
      <dgm:spPr/>
    </dgm:pt>
    <dgm:pt modelId="{6FB20199-7D95-4D1B-9CEE-F726EB40F6B5}" type="pres">
      <dgm:prSet presAssocID="{A0BFA591-FD8D-4D3B-AFDC-8C17DD93C193}" presName="connectorText" presStyleLbl="sibTrans2D1" presStyleIdx="2" presStyleCnt="3"/>
      <dgm:spPr/>
    </dgm:pt>
  </dgm:ptLst>
  <dgm:cxnLst>
    <dgm:cxn modelId="{77CE8F05-BCEB-4B1E-B7EC-30824BBC9F74}" type="presOf" srcId="{EF0AF6D3-7F83-4984-AE76-8F790D61D58E}" destId="{54B6FCBA-0E59-41F8-BEDE-5AA76FBBD63D}" srcOrd="0" destOrd="0" presId="urn:microsoft.com/office/officeart/2005/8/layout/cycle2"/>
    <dgm:cxn modelId="{8929DC10-F83E-4F19-B3F3-214061253879}" type="presOf" srcId="{BD70A18A-570D-4BCD-AC35-EF28BC0A436C}" destId="{6CD6E373-EB85-4764-9A0F-F5B41B1B1C27}" srcOrd="0" destOrd="0" presId="urn:microsoft.com/office/officeart/2005/8/layout/cycle2"/>
    <dgm:cxn modelId="{DB47AD23-0F4D-49DB-AC8B-BB4ECA22C057}" type="presOf" srcId="{8E617985-D504-4077-9C63-3BA2EC411EFB}" destId="{C3F10BD8-4D03-4C39-9D52-E35717E8B123}" srcOrd="0" destOrd="0" presId="urn:microsoft.com/office/officeart/2005/8/layout/cycle2"/>
    <dgm:cxn modelId="{6691E924-37C7-4CDA-84B0-74B40EDF07F7}" srcId="{5D0712AF-C4B6-402D-9160-2046C7C1106F}" destId="{EF0AF6D3-7F83-4984-AE76-8F790D61D58E}" srcOrd="0" destOrd="0" parTransId="{3CB1487A-0DA1-4C10-ACA0-69323DC55F29}" sibTransId="{6302E082-DF03-465A-88BC-A8F0A34F53F4}"/>
    <dgm:cxn modelId="{E1AC322C-9787-4C92-B7D7-FAE3AE416D91}" type="presOf" srcId="{6302E082-DF03-465A-88BC-A8F0A34F53F4}" destId="{1EC2EE8A-B8A6-4A64-81A7-6F68F58C86F4}" srcOrd="0" destOrd="0" presId="urn:microsoft.com/office/officeart/2005/8/layout/cycle2"/>
    <dgm:cxn modelId="{761A2462-73B4-49D6-983D-DAF382615857}" type="presOf" srcId="{8E617985-D504-4077-9C63-3BA2EC411EFB}" destId="{93D6342B-D8F8-491F-BB2A-18E351ACFE9F}" srcOrd="1" destOrd="0" presId="urn:microsoft.com/office/officeart/2005/8/layout/cycle2"/>
    <dgm:cxn modelId="{7A4E1944-03C0-4703-A6FC-36D9BECDB7AC}" srcId="{5D0712AF-C4B6-402D-9160-2046C7C1106F}" destId="{584C8213-235B-4F6D-A670-CC8CED51ECC2}" srcOrd="1" destOrd="0" parTransId="{A7FA86DF-14FE-424C-887B-59116B67EBD7}" sibTransId="{8E617985-D504-4077-9C63-3BA2EC411EFB}"/>
    <dgm:cxn modelId="{B81CC266-8D6C-4E74-AC0A-F5EA50CB6090}" type="presOf" srcId="{A0BFA591-FD8D-4D3B-AFDC-8C17DD93C193}" destId="{AAB3F290-6FF9-4653-B0C7-392B0CBFCC7B}" srcOrd="0" destOrd="0" presId="urn:microsoft.com/office/officeart/2005/8/layout/cycle2"/>
    <dgm:cxn modelId="{E21DD783-30FF-4750-95FE-DF4BC58BE416}" type="presOf" srcId="{6302E082-DF03-465A-88BC-A8F0A34F53F4}" destId="{8E1E02F1-1344-47A4-83AC-0A7B17B34E8C}" srcOrd="1" destOrd="0" presId="urn:microsoft.com/office/officeart/2005/8/layout/cycle2"/>
    <dgm:cxn modelId="{13177DC1-5F80-4BCB-972B-6D3D68F2BC3E}" type="presOf" srcId="{A0BFA591-FD8D-4D3B-AFDC-8C17DD93C193}" destId="{6FB20199-7D95-4D1B-9CEE-F726EB40F6B5}" srcOrd="1" destOrd="0" presId="urn:microsoft.com/office/officeart/2005/8/layout/cycle2"/>
    <dgm:cxn modelId="{ADF9DACF-A4AF-41EA-B280-DD9DB97D02E8}" srcId="{5D0712AF-C4B6-402D-9160-2046C7C1106F}" destId="{BD70A18A-570D-4BCD-AC35-EF28BC0A436C}" srcOrd="2" destOrd="0" parTransId="{8FCA2E27-AA9A-46F3-9843-704A4EF1534F}" sibTransId="{A0BFA591-FD8D-4D3B-AFDC-8C17DD93C193}"/>
    <dgm:cxn modelId="{73F0BFE1-A913-4A15-B245-208F9B4F96E7}" type="presOf" srcId="{584C8213-235B-4F6D-A670-CC8CED51ECC2}" destId="{2CF7D8EE-CA5D-400D-A7AF-BDFBD09C61FB}" srcOrd="0" destOrd="0" presId="urn:microsoft.com/office/officeart/2005/8/layout/cycle2"/>
    <dgm:cxn modelId="{130DF2F7-92F3-4474-88FA-E44BB0FC24DE}" type="presOf" srcId="{5D0712AF-C4B6-402D-9160-2046C7C1106F}" destId="{E14F4EA2-98B7-4A1A-A58A-E63D2EF616E4}" srcOrd="0" destOrd="0" presId="urn:microsoft.com/office/officeart/2005/8/layout/cycle2"/>
    <dgm:cxn modelId="{7099BA7A-E997-40FB-8B59-18C2A5B8BF2A}" type="presParOf" srcId="{E14F4EA2-98B7-4A1A-A58A-E63D2EF616E4}" destId="{54B6FCBA-0E59-41F8-BEDE-5AA76FBBD63D}" srcOrd="0" destOrd="0" presId="urn:microsoft.com/office/officeart/2005/8/layout/cycle2"/>
    <dgm:cxn modelId="{CCE0DA04-FF5C-4C09-BE5D-FAFA65E0DC09}" type="presParOf" srcId="{E14F4EA2-98B7-4A1A-A58A-E63D2EF616E4}" destId="{1EC2EE8A-B8A6-4A64-81A7-6F68F58C86F4}" srcOrd="1" destOrd="0" presId="urn:microsoft.com/office/officeart/2005/8/layout/cycle2"/>
    <dgm:cxn modelId="{FB3305F3-25E2-46DB-AD09-03B7B289B50B}" type="presParOf" srcId="{1EC2EE8A-B8A6-4A64-81A7-6F68F58C86F4}" destId="{8E1E02F1-1344-47A4-83AC-0A7B17B34E8C}" srcOrd="0" destOrd="0" presId="urn:microsoft.com/office/officeart/2005/8/layout/cycle2"/>
    <dgm:cxn modelId="{AC5F69A7-66CD-4F8F-816E-BC33D8773C06}" type="presParOf" srcId="{E14F4EA2-98B7-4A1A-A58A-E63D2EF616E4}" destId="{2CF7D8EE-CA5D-400D-A7AF-BDFBD09C61FB}" srcOrd="2" destOrd="0" presId="urn:microsoft.com/office/officeart/2005/8/layout/cycle2"/>
    <dgm:cxn modelId="{B6F116BC-D4EE-44A6-AF96-FA482D8378E1}" type="presParOf" srcId="{E14F4EA2-98B7-4A1A-A58A-E63D2EF616E4}" destId="{C3F10BD8-4D03-4C39-9D52-E35717E8B123}" srcOrd="3" destOrd="0" presId="urn:microsoft.com/office/officeart/2005/8/layout/cycle2"/>
    <dgm:cxn modelId="{8EEC46A6-98AC-4F90-BBBB-D4C7631DA1B1}" type="presParOf" srcId="{C3F10BD8-4D03-4C39-9D52-E35717E8B123}" destId="{93D6342B-D8F8-491F-BB2A-18E351ACFE9F}" srcOrd="0" destOrd="0" presId="urn:microsoft.com/office/officeart/2005/8/layout/cycle2"/>
    <dgm:cxn modelId="{9C1E9539-3CCC-46AA-B7C8-9673BB2C641C}" type="presParOf" srcId="{E14F4EA2-98B7-4A1A-A58A-E63D2EF616E4}" destId="{6CD6E373-EB85-4764-9A0F-F5B41B1B1C27}" srcOrd="4" destOrd="0" presId="urn:microsoft.com/office/officeart/2005/8/layout/cycle2"/>
    <dgm:cxn modelId="{5C9C8532-4044-4D19-93A4-DC02000CBE41}" type="presParOf" srcId="{E14F4EA2-98B7-4A1A-A58A-E63D2EF616E4}" destId="{AAB3F290-6FF9-4653-B0C7-392B0CBFCC7B}" srcOrd="5" destOrd="0" presId="urn:microsoft.com/office/officeart/2005/8/layout/cycle2"/>
    <dgm:cxn modelId="{40DB0E57-BD45-4600-AE35-63F3DE9801B2}" type="presParOf" srcId="{AAB3F290-6FF9-4653-B0C7-392B0CBFCC7B}" destId="{6FB20199-7D95-4D1B-9CEE-F726EB40F6B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2678C-B518-4163-A8C7-B249BCAE8B0B}">
      <dsp:nvSpPr>
        <dsp:cNvPr id="0" name=""/>
        <dsp:cNvSpPr/>
      </dsp:nvSpPr>
      <dsp:spPr>
        <a:xfrm>
          <a:off x="0" y="444991"/>
          <a:ext cx="6002110" cy="368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Informasjon fra skolen v/rektor</a:t>
          </a:r>
          <a:endParaRPr lang="en-US" sz="1500" kern="1200"/>
        </a:p>
      </dsp:txBody>
      <dsp:txXfrm>
        <a:off x="17991" y="462982"/>
        <a:ext cx="5966128" cy="332567"/>
      </dsp:txXfrm>
    </dsp:sp>
    <dsp:sp modelId="{0F5CB614-28FC-45C1-A3CC-EDFBADD81A9F}">
      <dsp:nvSpPr>
        <dsp:cNvPr id="0" name=""/>
        <dsp:cNvSpPr/>
      </dsp:nvSpPr>
      <dsp:spPr>
        <a:xfrm>
          <a:off x="0" y="856742"/>
          <a:ext cx="6002110" cy="368549"/>
        </a:xfrm>
        <a:prstGeom prst="round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Skole-genser v/rektor</a:t>
          </a:r>
          <a:endParaRPr lang="en-US" sz="1500" kern="1200"/>
        </a:p>
      </dsp:txBody>
      <dsp:txXfrm>
        <a:off x="17991" y="874733"/>
        <a:ext cx="5966128" cy="332567"/>
      </dsp:txXfrm>
    </dsp:sp>
    <dsp:sp modelId="{7FD4DB33-A33F-42C1-B21D-303A0FE60B3D}">
      <dsp:nvSpPr>
        <dsp:cNvPr id="0" name=""/>
        <dsp:cNvSpPr/>
      </dsp:nvSpPr>
      <dsp:spPr>
        <a:xfrm>
          <a:off x="0" y="1268491"/>
          <a:ext cx="6002110" cy="368549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Skoleballet v/rektor</a:t>
          </a:r>
          <a:endParaRPr lang="en-US" sz="1500" kern="1200"/>
        </a:p>
      </dsp:txBody>
      <dsp:txXfrm>
        <a:off x="17991" y="1286482"/>
        <a:ext cx="5966128" cy="332567"/>
      </dsp:txXfrm>
    </dsp:sp>
    <dsp:sp modelId="{F7581FC3-C1C2-4DE0-B93D-2E19D72C59A0}">
      <dsp:nvSpPr>
        <dsp:cNvPr id="0" name=""/>
        <dsp:cNvSpPr/>
      </dsp:nvSpPr>
      <dsp:spPr>
        <a:xfrm>
          <a:off x="0" y="1680242"/>
          <a:ext cx="6002110" cy="368549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Elevundersøkelsen, foreldreundersøkelsen og nasjonale prøver v/rektor</a:t>
          </a:r>
          <a:endParaRPr lang="en-US" sz="1500" kern="1200"/>
        </a:p>
      </dsp:txBody>
      <dsp:txXfrm>
        <a:off x="17991" y="1698233"/>
        <a:ext cx="5966128" cy="332567"/>
      </dsp:txXfrm>
    </dsp:sp>
    <dsp:sp modelId="{1E800F52-84D4-47C3-9BA2-2D971A77BC68}">
      <dsp:nvSpPr>
        <dsp:cNvPr id="0" name=""/>
        <dsp:cNvSpPr/>
      </dsp:nvSpPr>
      <dsp:spPr>
        <a:xfrm>
          <a:off x="0" y="2091992"/>
          <a:ext cx="6002110" cy="368549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Skolens nye nettsider og informasjon ut fra FAU </a:t>
          </a:r>
          <a:endParaRPr lang="en-US" sz="1500" kern="1200"/>
        </a:p>
      </dsp:txBody>
      <dsp:txXfrm>
        <a:off x="17991" y="2109983"/>
        <a:ext cx="5966128" cy="332567"/>
      </dsp:txXfrm>
    </dsp:sp>
    <dsp:sp modelId="{504C10BF-79D9-4638-A0C4-06AEEFEBEEA2}">
      <dsp:nvSpPr>
        <dsp:cNvPr id="0" name=""/>
        <dsp:cNvSpPr/>
      </dsp:nvSpPr>
      <dsp:spPr>
        <a:xfrm>
          <a:off x="0" y="2503742"/>
          <a:ext cx="6002110" cy="368549"/>
        </a:xfrm>
        <a:prstGeom prst="round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Inntektskilder og aktiviteter i regi av FAU</a:t>
          </a:r>
          <a:endParaRPr lang="en-US" sz="1500" kern="1200"/>
        </a:p>
      </dsp:txBody>
      <dsp:txXfrm>
        <a:off x="17991" y="2521733"/>
        <a:ext cx="5966128" cy="332567"/>
      </dsp:txXfrm>
    </dsp:sp>
    <dsp:sp modelId="{ABBB9E01-3A2B-4B67-83C1-44A32D732D39}">
      <dsp:nvSpPr>
        <dsp:cNvPr id="0" name=""/>
        <dsp:cNvSpPr/>
      </dsp:nvSpPr>
      <dsp:spPr>
        <a:xfrm>
          <a:off x="0" y="2915492"/>
          <a:ext cx="6002110" cy="368549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Eventuelle andre saker</a:t>
          </a:r>
          <a:endParaRPr lang="en-US" sz="1500" kern="1200"/>
        </a:p>
      </dsp:txBody>
      <dsp:txXfrm>
        <a:off x="17991" y="2933483"/>
        <a:ext cx="5966128" cy="332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FFA58-3A2B-45B3-B8C8-5AA71240C168}">
      <dsp:nvSpPr>
        <dsp:cNvPr id="0" name=""/>
        <dsp:cNvSpPr/>
      </dsp:nvSpPr>
      <dsp:spPr>
        <a:xfrm>
          <a:off x="0" y="39559"/>
          <a:ext cx="6666833" cy="982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/>
            <a:t>Hvorfor FAU?</a:t>
          </a:r>
          <a:endParaRPr lang="en-US" sz="4000" kern="1200"/>
        </a:p>
      </dsp:txBody>
      <dsp:txXfrm>
        <a:off x="47976" y="87535"/>
        <a:ext cx="6570881" cy="886848"/>
      </dsp:txXfrm>
    </dsp:sp>
    <dsp:sp modelId="{97D3FB6A-A7B0-416B-B8B0-67A31960964D}">
      <dsp:nvSpPr>
        <dsp:cNvPr id="0" name=""/>
        <dsp:cNvSpPr/>
      </dsp:nvSpPr>
      <dsp:spPr>
        <a:xfrm>
          <a:off x="0" y="1137559"/>
          <a:ext cx="6666833" cy="982800"/>
        </a:xfrm>
        <a:prstGeom prst="roundRect">
          <a:avLst/>
        </a:prstGeom>
        <a:gradFill rotWithShape="0">
          <a:gsLst>
            <a:gs pos="0">
              <a:schemeClr val="accent5">
                <a:hueOff val="-3038037"/>
                <a:satOff val="-207"/>
                <a:lumOff val="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38037"/>
                <a:satOff val="-207"/>
                <a:lumOff val="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38037"/>
                <a:satOff val="-207"/>
                <a:lumOff val="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/>
            <a:t>Oppstart i vår</a:t>
          </a:r>
          <a:endParaRPr lang="en-US" sz="4000" kern="1200"/>
        </a:p>
      </dsp:txBody>
      <dsp:txXfrm>
        <a:off x="47976" y="1185535"/>
        <a:ext cx="6570881" cy="886848"/>
      </dsp:txXfrm>
    </dsp:sp>
    <dsp:sp modelId="{DB2C5095-CEFE-4889-905A-CDFE75D6C1AB}">
      <dsp:nvSpPr>
        <dsp:cNvPr id="0" name=""/>
        <dsp:cNvSpPr/>
      </dsp:nvSpPr>
      <dsp:spPr>
        <a:xfrm>
          <a:off x="0" y="2235560"/>
          <a:ext cx="6666833" cy="98280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/>
            <a:t>Utlysninger</a:t>
          </a:r>
          <a:endParaRPr lang="en-US" sz="4000" kern="1200"/>
        </a:p>
      </dsp:txBody>
      <dsp:txXfrm>
        <a:off x="47976" y="2283536"/>
        <a:ext cx="6570881" cy="886848"/>
      </dsp:txXfrm>
    </dsp:sp>
    <dsp:sp modelId="{CB88C3A1-AC9C-4925-BA77-BCB2C12FA3D5}">
      <dsp:nvSpPr>
        <dsp:cNvPr id="0" name=""/>
        <dsp:cNvSpPr/>
      </dsp:nvSpPr>
      <dsp:spPr>
        <a:xfrm>
          <a:off x="0" y="3333560"/>
          <a:ext cx="6666833" cy="982800"/>
        </a:xfrm>
        <a:prstGeom prst="roundRect">
          <a:avLst/>
        </a:prstGeom>
        <a:gradFill rotWithShape="0">
          <a:gsLst>
            <a:gs pos="0">
              <a:schemeClr val="accent5">
                <a:hueOff val="-9114112"/>
                <a:satOff val="-620"/>
                <a:lumOff val="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114112"/>
                <a:satOff val="-620"/>
                <a:lumOff val="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114112"/>
                <a:satOff val="-620"/>
                <a:lumOff val="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/>
            <a:t>Økonomi</a:t>
          </a:r>
          <a:endParaRPr lang="en-US" sz="4000" kern="1200"/>
        </a:p>
      </dsp:txBody>
      <dsp:txXfrm>
        <a:off x="47976" y="3381536"/>
        <a:ext cx="6570881" cy="886848"/>
      </dsp:txXfrm>
    </dsp:sp>
    <dsp:sp modelId="{5C31E302-DDAA-44AD-A2A7-8BD1A109F28C}">
      <dsp:nvSpPr>
        <dsp:cNvPr id="0" name=""/>
        <dsp:cNvSpPr/>
      </dsp:nvSpPr>
      <dsp:spPr>
        <a:xfrm>
          <a:off x="0" y="4431560"/>
          <a:ext cx="6666833" cy="98280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kern="1200"/>
            <a:t>Hva rører seg</a:t>
          </a:r>
          <a:endParaRPr lang="en-US" sz="4000" kern="1200"/>
        </a:p>
      </dsp:txBody>
      <dsp:txXfrm>
        <a:off x="47976" y="4479536"/>
        <a:ext cx="6570881" cy="886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6FCBA-0E59-41F8-BEDE-5AA76FBBD63D}">
      <dsp:nvSpPr>
        <dsp:cNvPr id="0" name=""/>
        <dsp:cNvSpPr/>
      </dsp:nvSpPr>
      <dsp:spPr>
        <a:xfrm>
          <a:off x="1745040" y="168271"/>
          <a:ext cx="2321046" cy="23210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Kartleggingsprøvene er viktige for oss</a:t>
          </a:r>
          <a:endParaRPr lang="en-US" sz="1400" kern="1200"/>
        </a:p>
      </dsp:txBody>
      <dsp:txXfrm>
        <a:off x="2084949" y="508180"/>
        <a:ext cx="1641228" cy="1641228"/>
      </dsp:txXfrm>
    </dsp:sp>
    <dsp:sp modelId="{1EC2EE8A-B8A6-4A64-81A7-6F68F58C86F4}">
      <dsp:nvSpPr>
        <dsp:cNvPr id="0" name=""/>
        <dsp:cNvSpPr/>
      </dsp:nvSpPr>
      <dsp:spPr>
        <a:xfrm rot="3600000">
          <a:off x="3459570" y="2432274"/>
          <a:ext cx="618444" cy="7833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505953" y="2508607"/>
        <a:ext cx="432911" cy="470011"/>
      </dsp:txXfrm>
    </dsp:sp>
    <dsp:sp modelId="{2CF7D8EE-CA5D-400D-A7AF-BDFBD09C61FB}">
      <dsp:nvSpPr>
        <dsp:cNvPr id="0" name=""/>
        <dsp:cNvSpPr/>
      </dsp:nvSpPr>
      <dsp:spPr>
        <a:xfrm>
          <a:off x="3489002" y="3188901"/>
          <a:ext cx="2321046" cy="2321046"/>
        </a:xfrm>
        <a:prstGeom prst="ellipse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Vi bruker disse til vider arbeid i klassene og i utviklingsarbeidet på skolen</a:t>
          </a:r>
          <a:endParaRPr lang="en-US" sz="1400" kern="1200"/>
        </a:p>
      </dsp:txBody>
      <dsp:txXfrm>
        <a:off x="3828911" y="3528810"/>
        <a:ext cx="1641228" cy="1641228"/>
      </dsp:txXfrm>
    </dsp:sp>
    <dsp:sp modelId="{C3F10BD8-4D03-4C39-9D52-E35717E8B123}">
      <dsp:nvSpPr>
        <dsp:cNvPr id="0" name=""/>
        <dsp:cNvSpPr/>
      </dsp:nvSpPr>
      <dsp:spPr>
        <a:xfrm rot="10800000">
          <a:off x="2613844" y="3957747"/>
          <a:ext cx="618444" cy="7833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799377" y="4114418"/>
        <a:ext cx="432911" cy="470011"/>
      </dsp:txXfrm>
    </dsp:sp>
    <dsp:sp modelId="{6CD6E373-EB85-4764-9A0F-F5B41B1B1C27}">
      <dsp:nvSpPr>
        <dsp:cNvPr id="0" name=""/>
        <dsp:cNvSpPr/>
      </dsp:nvSpPr>
      <dsp:spPr>
        <a:xfrm>
          <a:off x="1079" y="3188901"/>
          <a:ext cx="2321046" cy="2321046"/>
        </a:xfrm>
        <a:prstGeom prst="ellips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Ambisjonene til skolen er høye</a:t>
          </a:r>
          <a:endParaRPr lang="en-US" sz="1400" kern="1200"/>
        </a:p>
      </dsp:txBody>
      <dsp:txXfrm>
        <a:off x="340988" y="3528810"/>
        <a:ext cx="1641228" cy="1641228"/>
      </dsp:txXfrm>
    </dsp:sp>
    <dsp:sp modelId="{AAB3F290-6FF9-4653-B0C7-392B0CBFCC7B}">
      <dsp:nvSpPr>
        <dsp:cNvPr id="0" name=""/>
        <dsp:cNvSpPr/>
      </dsp:nvSpPr>
      <dsp:spPr>
        <a:xfrm rot="18000000">
          <a:off x="1715609" y="2462591"/>
          <a:ext cx="618444" cy="7833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61992" y="2699600"/>
        <a:ext cx="432911" cy="470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ADD889-46EC-2CF2-8783-B9FCF94BE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5875210-13F0-A907-A2E8-D91C34376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56750D-149F-7CD9-14CD-F86071DE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A978DC-A255-5C8D-58A7-86F9D5FF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110644-4A8B-A277-9AA5-0B6EAA21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9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44A82A-1567-3AFF-DAF5-548227006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DC26012-B19F-1651-DD0E-10B3B5D5C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9566D2-06A1-DA24-EEC4-7760805D3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7999F8-F4E8-3BFE-5934-348A8BA1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E7B72E-FE80-6502-6584-699918DD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915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38ABFB2-0594-3915-8332-A1E46E6D3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51A9EA9-965E-F32B-8B43-75100A0F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3198A5-92CE-F8E9-1DD2-AAF40CCA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5B79D8-426E-F5B7-4036-AA09D2FE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F2DF36-6C0C-ECE8-7EDA-9BAD5311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137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B9C10A-0A3D-BDD7-AA36-13DA38D6F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96DACE-1FDE-FBD4-2E9C-65AEB8D4C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09EB0D-3A62-B2F8-3DB9-E2AB1ADA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6D4212-7F7D-4865-0529-03CFE16B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98555C-46C4-A4EE-047F-C1C8FBFB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994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68293B-74B7-2B84-4062-DC3A10DB1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D9A23FD-3BD8-A9CA-25DF-C43A17631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936372B-942F-BD49-044F-4F9941D8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74058-CDE0-DD49-F07E-9FC2B1B6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696A11-30A1-B251-8FF5-8B6F7084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402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17E246-4931-DEB1-EAFA-DD61C349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C18B9B-0931-F0D9-2EE3-6077DD217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B935226-C590-6089-F4F3-27EFB4FDC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1AA8EE-290C-3F6C-6303-D98AD79B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3BECEE6-ED57-69EE-D1B4-46D4A0E7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C7AD17-6536-D6EF-AAAC-BA2D99EC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89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468398-2949-D318-BD6E-B2549CE63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1DC7CA6-8B2A-859E-1AB0-8C0B8D6DE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B2BC689-C196-4005-3ADA-8A7D9B1CA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39A83D0-6AFB-B54A-56A6-70F8E9696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19D5F7F-C950-E422-171F-5A59742F1B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D65A6A3-F4D6-FA78-1E52-473B7A4B6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EEE39D1-17E5-A981-D588-B22A749F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4CE3BF3-405C-A9A2-EE3F-18A51574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876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30F969-FC91-4F3C-4ED3-D21F17E5D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CB146BE-DACD-5AF9-3962-6C499B36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398B23E-2860-CC9A-1478-2BF72D8F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7C9622-DE9F-9F06-47D8-3EC98FD3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842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5AA157-C4A1-0EC4-AFDA-C25AEF6E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18E0062-4619-D00A-19F5-56B92EE8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339A60B-1A39-DB14-A9D8-533DEBD7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49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316FE4-F0BA-D7BE-B5A9-BBDB4D64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A62308-7669-DA78-9688-6C50D5380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35B0BA8-72AC-01C9-3433-2AF86C871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CC85912-0589-AF8D-15E4-609CB271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304AB09-16F4-6D6D-3C76-33AAA0BE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7ACAFA-8D7E-1E97-0916-5CACA7C6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85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7EB548-78AB-7D10-751E-D31877D0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FDF20B6-E854-6D10-9601-E7B81558D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B7E2D6C-19BA-B610-E52E-F97C244B8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42EAB2C-EF28-3142-F57C-D5A87C97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62C8D8-BF67-B79B-1BA0-54F2B9BD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EE62B05-52B5-0BFC-2366-91BF63F5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79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393DE80-5263-09E1-B726-24CFF15B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DAFA322-0AC9-2561-40CA-0AF0288AB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915660-4962-C1EE-966D-D8C7C589E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76D9B3-9BEA-4429-8B46-B7E101213575}" type="datetimeFigureOut">
              <a:rPr lang="nb-NO" smtClean="0"/>
              <a:t>21.03.2024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71F2D3-313A-2287-96CB-C09A49880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4883950-AEC3-CCC8-8738-429C8E860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39DA2-5C79-425D-A6FC-89E555D90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3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F98DD7-A090-6292-36CA-C11109CFF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0"/>
          </a:xfrm>
        </p:spPr>
        <p:txBody>
          <a:bodyPr anchor="ctr">
            <a:normAutofit/>
          </a:bodyPr>
          <a:lstStyle/>
          <a:p>
            <a:pPr algn="l"/>
            <a:r>
              <a:rPr lang="nb-NO" sz="3700"/>
              <a:t>FAU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58BCD23-D031-2555-6FD3-638135120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908" y="5086350"/>
            <a:ext cx="2446465" cy="1178298"/>
          </a:xfrm>
        </p:spPr>
        <p:txBody>
          <a:bodyPr>
            <a:normAutofit/>
          </a:bodyPr>
          <a:lstStyle/>
          <a:p>
            <a:pPr algn="l"/>
            <a:r>
              <a:rPr lang="nb-NO" sz="1600"/>
              <a:t>20.02.2024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Lisa Aisato - Hun drømmer om å blomstre under solas... | Facebook">
            <a:extLst>
              <a:ext uri="{FF2B5EF4-FFF2-40B4-BE49-F238E27FC236}">
                <a16:creationId xmlns:a16="http://schemas.microsoft.com/office/drawing/2014/main" id="{BEC3ED49-D969-4E23-6A1D-C72550F07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1" b="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2C55D4CD-721E-8E9F-2252-7413D19B2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863948"/>
              </p:ext>
            </p:extLst>
          </p:nvPr>
        </p:nvGraphicFramePr>
        <p:xfrm>
          <a:off x="221129" y="198783"/>
          <a:ext cx="11705828" cy="65044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9539">
                  <a:extLst>
                    <a:ext uri="{9D8B030D-6E8A-4147-A177-3AD203B41FA5}">
                      <a16:colId xmlns:a16="http://schemas.microsoft.com/office/drawing/2014/main" val="3165778287"/>
                    </a:ext>
                  </a:extLst>
                </a:gridCol>
                <a:gridCol w="927492">
                  <a:extLst>
                    <a:ext uri="{9D8B030D-6E8A-4147-A177-3AD203B41FA5}">
                      <a16:colId xmlns:a16="http://schemas.microsoft.com/office/drawing/2014/main" val="2813035847"/>
                    </a:ext>
                  </a:extLst>
                </a:gridCol>
                <a:gridCol w="927492">
                  <a:extLst>
                    <a:ext uri="{9D8B030D-6E8A-4147-A177-3AD203B41FA5}">
                      <a16:colId xmlns:a16="http://schemas.microsoft.com/office/drawing/2014/main" val="747953514"/>
                    </a:ext>
                  </a:extLst>
                </a:gridCol>
                <a:gridCol w="927492">
                  <a:extLst>
                    <a:ext uri="{9D8B030D-6E8A-4147-A177-3AD203B41FA5}">
                      <a16:colId xmlns:a16="http://schemas.microsoft.com/office/drawing/2014/main" val="78826976"/>
                    </a:ext>
                  </a:extLst>
                </a:gridCol>
                <a:gridCol w="299190">
                  <a:extLst>
                    <a:ext uri="{9D8B030D-6E8A-4147-A177-3AD203B41FA5}">
                      <a16:colId xmlns:a16="http://schemas.microsoft.com/office/drawing/2014/main" val="2413152071"/>
                    </a:ext>
                  </a:extLst>
                </a:gridCol>
                <a:gridCol w="2932068">
                  <a:extLst>
                    <a:ext uri="{9D8B030D-6E8A-4147-A177-3AD203B41FA5}">
                      <a16:colId xmlns:a16="http://schemas.microsoft.com/office/drawing/2014/main" val="4155245117"/>
                    </a:ext>
                  </a:extLst>
                </a:gridCol>
                <a:gridCol w="927492">
                  <a:extLst>
                    <a:ext uri="{9D8B030D-6E8A-4147-A177-3AD203B41FA5}">
                      <a16:colId xmlns:a16="http://schemas.microsoft.com/office/drawing/2014/main" val="2942304706"/>
                    </a:ext>
                  </a:extLst>
                </a:gridCol>
                <a:gridCol w="957412">
                  <a:extLst>
                    <a:ext uri="{9D8B030D-6E8A-4147-A177-3AD203B41FA5}">
                      <a16:colId xmlns:a16="http://schemas.microsoft.com/office/drawing/2014/main" val="1168591417"/>
                    </a:ext>
                  </a:extLst>
                </a:gridCol>
                <a:gridCol w="867651">
                  <a:extLst>
                    <a:ext uri="{9D8B030D-6E8A-4147-A177-3AD203B41FA5}">
                      <a16:colId xmlns:a16="http://schemas.microsoft.com/office/drawing/2014/main" val="879963532"/>
                    </a:ext>
                  </a:extLst>
                </a:gridCol>
              </a:tblGrid>
              <a:tr h="639229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Lesing 9. trinn.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8.tr. 2022</a:t>
                      </a:r>
                      <a:endParaRPr lang="nb-NO" sz="1800" b="1" i="1" u="none" strike="noStrike">
                        <a:solidFill>
                          <a:srgbClr val="8EA9DB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diff.</a:t>
                      </a:r>
                      <a:endParaRPr lang="nb-NO" sz="1800" b="1" i="1" u="none" strike="noStrike">
                        <a:solidFill>
                          <a:srgbClr val="8EA9DB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Regning 9. trinn.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8.tr. 2022</a:t>
                      </a:r>
                      <a:endParaRPr lang="nb-NO" sz="1800" b="1" i="1" u="none" strike="noStrike">
                        <a:solidFill>
                          <a:srgbClr val="8EA9DB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diff.</a:t>
                      </a:r>
                      <a:endParaRPr lang="nb-NO" sz="1800" b="1" i="0" u="none" strike="noStrike">
                        <a:solidFill>
                          <a:srgbClr val="8EA9DB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62535762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Kannik skole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59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55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4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4003553631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Rennesøy skule</a:t>
                      </a:r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57</a:t>
                      </a:r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endParaRPr lang="nb-NO" sz="1800" b="1" i="1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nb-NO" sz="1800" b="1" i="1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Rennesøy skule</a:t>
                      </a:r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59</a:t>
                      </a:r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nb-NO" sz="1800" b="1" i="1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2067989975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Hinna skole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57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53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4</a:t>
                      </a:r>
                      <a:endParaRPr lang="nb-NO" sz="1800" b="1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Kannik skole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59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54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5</a:t>
                      </a:r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2528643526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Gautesete skole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56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51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5</a:t>
                      </a:r>
                      <a:endParaRPr lang="nb-NO" sz="1800" b="1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Kristianslyst skole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58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53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5</a:t>
                      </a:r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3592313157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Kristianslyst skole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56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53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3</a:t>
                      </a:r>
                      <a:endParaRPr lang="nb-NO" sz="1800" b="1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Finnøy skule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58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53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5</a:t>
                      </a:r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1150166218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Stavanger</a:t>
                      </a:r>
                      <a:endParaRPr lang="nb-NO" sz="1800" b="1" i="0" u="none" strike="noStrike">
                        <a:solidFill>
                          <a:srgbClr val="7030A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55</a:t>
                      </a:r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51</a:t>
                      </a:r>
                      <a:endParaRPr lang="nb-NO" sz="1800" b="1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4</a:t>
                      </a:r>
                      <a:endParaRPr lang="nb-NO" sz="1800" b="1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Gautesete skole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57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51</a:t>
                      </a:r>
                      <a:endParaRPr lang="nb-NO" sz="1800" b="0" i="1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6</a:t>
                      </a:r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2286955335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Finnøy skule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55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Hinna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56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617722914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Gosen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55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Stavanger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56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471639712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Ullandhaug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55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51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Gosen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56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51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597007144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Rogaland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54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Revheim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56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51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1679794527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St. Svithun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54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49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Rogaland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55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2670057634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Nasjonalt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53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Ullandhaug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55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2813734303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Kristen friskole AS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53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48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Nasjonalt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54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1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51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2603157278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Tastarustå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53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51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2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 err="1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Tastarustå</a:t>
                      </a:r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54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1958024066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Tastaveden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53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Tastaveden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54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1681393993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Austbø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48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St. Svithun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53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49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2041414141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Revheim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49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Austbø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53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1069521066"/>
                  </a:ext>
                </a:extLst>
              </a:tr>
              <a:tr h="27003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Steinerskolen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2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Smiodden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53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51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2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3532034747"/>
                  </a:ext>
                </a:extLst>
              </a:tr>
              <a:tr h="27003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Lunde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48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2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Kristen friskole AS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49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2055727749"/>
                  </a:ext>
                </a:extLst>
              </a:tr>
              <a:tr h="27003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 err="1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Smioddena</a:t>
                      </a:r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49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1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Steinerskolen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52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49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3333806121"/>
                  </a:ext>
                </a:extLst>
              </a:tr>
              <a:tr h="275082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 err="1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Biss</a:t>
                      </a:r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 Gausel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49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46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3</a:t>
                      </a:r>
                      <a:endParaRPr lang="nb-NO" sz="1800" b="1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Lunde skole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50</a:t>
                      </a:r>
                      <a:endParaRPr lang="nb-NO" sz="1800" b="0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48</a:t>
                      </a:r>
                      <a:endParaRPr lang="nb-NO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2</a:t>
                      </a:r>
                      <a:endParaRPr lang="nb-NO" sz="1800" b="1" i="0" u="none" strike="noStrike">
                        <a:solidFill>
                          <a:schemeClr val="tx1"/>
                        </a:solidFill>
                        <a:effectLst/>
                        <a:highlight>
                          <a:srgbClr val="000000"/>
                        </a:highlight>
                        <a:latin typeface="Garamond" panose="02020404030301010803" pitchFamily="18" charset="0"/>
                      </a:endParaRPr>
                    </a:p>
                  </a:txBody>
                  <a:tcPr marL="4978" marR="4978" marT="4978" marB="0" anchor="b"/>
                </a:tc>
                <a:extLst>
                  <a:ext uri="{0D108BD9-81ED-4DB2-BD59-A6C34878D82A}">
                    <a16:rowId xmlns:a16="http://schemas.microsoft.com/office/drawing/2014/main" val="3414436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884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91FBA0B-1954-1ADB-646B-F07314B8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779" y="0"/>
            <a:ext cx="6104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1D2D012-114B-DA23-87E6-AFB334B6E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3" r="882" b="3481"/>
          <a:stretch/>
        </p:blipFill>
        <p:spPr>
          <a:xfrm>
            <a:off x="457200" y="1074801"/>
            <a:ext cx="11277600" cy="4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4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8F1AD5-0813-33D2-5869-5A8BC454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181"/>
          </a:xfrm>
        </p:spPr>
        <p:txBody>
          <a:bodyPr>
            <a:normAutofit fontScale="90000"/>
          </a:bodyPr>
          <a:lstStyle/>
          <a:p>
            <a:r>
              <a:rPr lang="nb-NO"/>
              <a:t>Skolemat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C56A089-2D45-06B0-D77C-8C21DDE3C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224" y="1093694"/>
            <a:ext cx="9024470" cy="5522259"/>
          </a:xfrm>
        </p:spPr>
      </p:pic>
    </p:spTree>
    <p:extLst>
      <p:ext uri="{BB962C8B-B14F-4D97-AF65-F5344CB8AC3E}">
        <p14:creationId xmlns:p14="http://schemas.microsoft.com/office/powerpoint/2010/main" val="396158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A6DC3A7-2904-FD8D-9D64-7D6BE138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nb-NO" sz="4000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24B31-7570-3F6F-6DD6-C2132A4A2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82" r="5393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FE006DEA-07B4-BADD-83C9-759402D2A0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169405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167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1B0131-940F-86AB-B2FD-0BE892C7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nb-NO" sz="40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Informasjon fra skolen v/rektor</a:t>
            </a:r>
            <a:br>
              <a:rPr lang="nb-NO" sz="40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4000">
              <a:solidFill>
                <a:srgbClr val="FFFFFF"/>
              </a:solidFill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3DD77594-E071-7159-60EE-F1A49A2B7E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21404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062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570778-66CA-0D6F-4DCB-F098B909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Skole-genser v/rektor</a:t>
            </a:r>
            <a:br>
              <a:rPr lang="nb-NO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B7C175-6262-7481-FAEE-3705CB097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17565" cy="4351338"/>
          </a:xfrm>
        </p:spPr>
        <p:txBody>
          <a:bodyPr/>
          <a:lstStyle/>
          <a:p>
            <a:r>
              <a:rPr lang="nb-NO"/>
              <a:t>Tanken bak</a:t>
            </a:r>
          </a:p>
          <a:p>
            <a:r>
              <a:rPr lang="nb-NO"/>
              <a:t>Hva med elevene?</a:t>
            </a:r>
          </a:p>
          <a:p>
            <a:r>
              <a:rPr lang="nb-NO"/>
              <a:t>Pris: 350 og 250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031FBD9-09DB-32A2-E3EB-D904F9B41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7" t="15940" r="38825" b="8048"/>
          <a:stretch/>
        </p:blipFill>
        <p:spPr>
          <a:xfrm>
            <a:off x="5876364" y="1696010"/>
            <a:ext cx="5317565" cy="479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51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C65388-FAA8-7D59-EF48-B3B7EB25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Skoleballet v/rektor</a:t>
            </a:r>
            <a:br>
              <a:rPr lang="nb-NO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/>
          </a:p>
        </p:txBody>
      </p:sp>
      <p:pic>
        <p:nvPicPr>
          <p:cNvPr id="4" name="10000000_8905398159530774_4749349430533783337_n">
            <a:hlinkClick r:id="" action="ppaction://media"/>
            <a:extLst>
              <a:ext uri="{FF2B5EF4-FFF2-40B4-BE49-F238E27FC236}">
                <a16:creationId xmlns:a16="http://schemas.microsoft.com/office/drawing/2014/main" id="{0583D891-1CC7-A1D2-2A5D-B22F479F88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22924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3247A8-9396-2224-B6FA-EAA82250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nb-NO" sz="2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Elevundersøkelsen, foreldreundersøkelsen og nasjonale prøver v/rektor</a:t>
            </a:r>
            <a:br>
              <a:rPr lang="nb-NO" sz="2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2200">
              <a:solidFill>
                <a:srgbClr val="FFFFFF"/>
              </a:solidFill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6842BD5D-C5C3-70FA-5C1A-7C94B3E94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284840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90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jermbilde, line, diagram&#10;&#10;Automatisk generert beskrivelse">
            <a:extLst>
              <a:ext uri="{FF2B5EF4-FFF2-40B4-BE49-F238E27FC236}">
                <a16:creationId xmlns:a16="http://schemas.microsoft.com/office/drawing/2014/main" id="{812146C4-E8B4-3FAC-283E-1B521A952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0" y="643467"/>
            <a:ext cx="99149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4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jermbilde, line, diagram&#10;&#10;Automatisk generert beskrivelse">
            <a:extLst>
              <a:ext uri="{FF2B5EF4-FFF2-40B4-BE49-F238E27FC236}">
                <a16:creationId xmlns:a16="http://schemas.microsoft.com/office/drawing/2014/main" id="{41955D02-36FF-AF2E-C86C-6042B3116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12" y="643467"/>
            <a:ext cx="992094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6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jermbilde, line, Parallell&#10;&#10;Automatisk generert beskrivelse">
            <a:extLst>
              <a:ext uri="{FF2B5EF4-FFF2-40B4-BE49-F238E27FC236}">
                <a16:creationId xmlns:a16="http://schemas.microsoft.com/office/drawing/2014/main" id="{11AA5429-9723-EC35-AC12-F6C75DA11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76" y="531906"/>
            <a:ext cx="9998636" cy="58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01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Widescreen</PresentationFormat>
  <Paragraphs>196</Paragraphs>
  <Slides>13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Garamond</vt:lpstr>
      <vt:lpstr>Office-tema</vt:lpstr>
      <vt:lpstr>FAU</vt:lpstr>
      <vt:lpstr>Agenda</vt:lpstr>
      <vt:lpstr>Informasjon fra skolen v/rektor </vt:lpstr>
      <vt:lpstr>Skole-genser v/rektor </vt:lpstr>
      <vt:lpstr>Skoleballet v/rektor </vt:lpstr>
      <vt:lpstr>Elevundersøkelsen, foreldreundersøkelsen og nasjonale prøver v/rektor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Skolemat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</dc:title>
  <dc:creator>Erik Nielsen</dc:creator>
  <cp:lastModifiedBy>Siri-Anne Sørheim Bergum</cp:lastModifiedBy>
  <cp:revision>2</cp:revision>
  <dcterms:created xsi:type="dcterms:W3CDTF">2024-02-20T12:14:39Z</dcterms:created>
  <dcterms:modified xsi:type="dcterms:W3CDTF">2024-03-21T08:45:30Z</dcterms:modified>
</cp:coreProperties>
</file>